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61" r:id="rId4"/>
    <p:sldId id="264" r:id="rId5"/>
    <p:sldId id="256" r:id="rId6"/>
    <p:sldId id="257" r:id="rId7"/>
    <p:sldId id="258" r:id="rId8"/>
    <p:sldId id="259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5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839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68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55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43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4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84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88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61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3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20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6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3A8CA-19D2-45E7-AF41-D7E334EEDAE3}" type="datetimeFigureOut">
              <a:rPr lang="pt-BR" smtClean="0"/>
              <a:t>06/09/2024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F67E6-1F44-40F5-BC6B-0E2FE70121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75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id="{40E5C25A-1047-2D40-23B2-04D53B151359}"/>
              </a:ext>
            </a:extLst>
          </p:cNvPr>
          <p:cNvGrpSpPr/>
          <p:nvPr/>
        </p:nvGrpSpPr>
        <p:grpSpPr>
          <a:xfrm>
            <a:off x="0" y="4907731"/>
            <a:ext cx="1375697" cy="1927860"/>
            <a:chOff x="7610449" y="4213860"/>
            <a:chExt cx="1375697" cy="1927860"/>
          </a:xfrm>
        </p:grpSpPr>
        <p:sp>
          <p:nvSpPr>
            <p:cNvPr id="25" name="Seta: Pentágono 24">
              <a:extLst>
                <a:ext uri="{FF2B5EF4-FFF2-40B4-BE49-F238E27FC236}">
                  <a16:creationId xmlns:a16="http://schemas.microsoft.com/office/drawing/2014/main" id="{49F5CF47-A819-5D2F-585F-E1120D4A6D4E}"/>
                </a:ext>
              </a:extLst>
            </p:cNvPr>
            <p:cNvSpPr/>
            <p:nvPr/>
          </p:nvSpPr>
          <p:spPr>
            <a:xfrm rot="16200000">
              <a:off x="7334368" y="4566918"/>
              <a:ext cx="1927860" cy="1221744"/>
            </a:xfrm>
            <a:prstGeom prst="homePlate">
              <a:avLst>
                <a:gd name="adj" fmla="val 38864"/>
              </a:avLst>
            </a:prstGeom>
            <a:solidFill>
              <a:srgbClr val="FABE00"/>
            </a:solidFill>
            <a:ln>
              <a:solidFill>
                <a:srgbClr val="FAB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29A249E2-A0DA-08CF-3561-A86D3AAE8DAA}"/>
                </a:ext>
              </a:extLst>
            </p:cNvPr>
            <p:cNvSpPr/>
            <p:nvPr/>
          </p:nvSpPr>
          <p:spPr>
            <a:xfrm>
              <a:off x="7687426" y="5494020"/>
              <a:ext cx="1221744" cy="6477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996F42F-C44C-48F1-CC30-9A1243256B54}"/>
                </a:ext>
              </a:extLst>
            </p:cNvPr>
            <p:cNvSpPr/>
            <p:nvPr/>
          </p:nvSpPr>
          <p:spPr>
            <a:xfrm>
              <a:off x="7687426" y="5109210"/>
              <a:ext cx="1221744" cy="384810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FE4184B-7F94-BE55-6873-5C99A53D43E1}"/>
                </a:ext>
              </a:extLst>
            </p:cNvPr>
            <p:cNvSpPr txBox="1"/>
            <p:nvPr/>
          </p:nvSpPr>
          <p:spPr>
            <a:xfrm>
              <a:off x="7610449" y="5233094"/>
              <a:ext cx="13756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Seja como flor</a:t>
              </a:r>
            </a:p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FLORESÇA!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31A12AA3-BBEF-2AF2-701B-89E3A6AF2889}"/>
              </a:ext>
            </a:extLst>
          </p:cNvPr>
          <p:cNvGrpSpPr/>
          <p:nvPr/>
        </p:nvGrpSpPr>
        <p:grpSpPr>
          <a:xfrm>
            <a:off x="1271134" y="4907731"/>
            <a:ext cx="1375697" cy="1927860"/>
            <a:chOff x="7610449" y="4213860"/>
            <a:chExt cx="1375697" cy="1927860"/>
          </a:xfrm>
        </p:grpSpPr>
        <p:sp>
          <p:nvSpPr>
            <p:cNvPr id="40" name="Seta: Pentágono 39">
              <a:extLst>
                <a:ext uri="{FF2B5EF4-FFF2-40B4-BE49-F238E27FC236}">
                  <a16:creationId xmlns:a16="http://schemas.microsoft.com/office/drawing/2014/main" id="{3FB6CB65-7F5D-A2E3-5FD9-C0F6A36E9E5B}"/>
                </a:ext>
              </a:extLst>
            </p:cNvPr>
            <p:cNvSpPr/>
            <p:nvPr/>
          </p:nvSpPr>
          <p:spPr>
            <a:xfrm rot="16200000">
              <a:off x="7334368" y="4566918"/>
              <a:ext cx="1927860" cy="1221744"/>
            </a:xfrm>
            <a:prstGeom prst="homePlate">
              <a:avLst>
                <a:gd name="adj" fmla="val 38864"/>
              </a:avLst>
            </a:prstGeom>
            <a:solidFill>
              <a:srgbClr val="FABE00"/>
            </a:solidFill>
            <a:ln>
              <a:solidFill>
                <a:srgbClr val="FAB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21E5269-8292-4C3E-4D93-94CDEC536243}"/>
                </a:ext>
              </a:extLst>
            </p:cNvPr>
            <p:cNvSpPr/>
            <p:nvPr/>
          </p:nvSpPr>
          <p:spPr>
            <a:xfrm>
              <a:off x="7687426" y="5494020"/>
              <a:ext cx="1221744" cy="6477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E74A45F7-1D1C-3BD8-30A3-1D8D34F361DB}"/>
                </a:ext>
              </a:extLst>
            </p:cNvPr>
            <p:cNvSpPr/>
            <p:nvPr/>
          </p:nvSpPr>
          <p:spPr>
            <a:xfrm>
              <a:off x="7687426" y="5109210"/>
              <a:ext cx="1221744" cy="384810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1188A8DF-8908-6D98-63E4-D3314B720481}"/>
                </a:ext>
              </a:extLst>
            </p:cNvPr>
            <p:cNvSpPr txBox="1"/>
            <p:nvPr/>
          </p:nvSpPr>
          <p:spPr>
            <a:xfrm>
              <a:off x="7610449" y="5233094"/>
              <a:ext cx="13756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Seja como flor</a:t>
              </a:r>
            </a:p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FLORESÇA!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FFEE0258-9BDD-B9E8-C4CD-4DE5B5936DF3}"/>
              </a:ext>
            </a:extLst>
          </p:cNvPr>
          <p:cNvGrpSpPr/>
          <p:nvPr/>
        </p:nvGrpSpPr>
        <p:grpSpPr>
          <a:xfrm>
            <a:off x="2556438" y="4917070"/>
            <a:ext cx="1375697" cy="1927860"/>
            <a:chOff x="7610449" y="4213860"/>
            <a:chExt cx="1375697" cy="1927860"/>
          </a:xfrm>
        </p:grpSpPr>
        <p:sp>
          <p:nvSpPr>
            <p:cNvPr id="45" name="Seta: Pentágono 44">
              <a:extLst>
                <a:ext uri="{FF2B5EF4-FFF2-40B4-BE49-F238E27FC236}">
                  <a16:creationId xmlns:a16="http://schemas.microsoft.com/office/drawing/2014/main" id="{42595055-36C3-224F-62BD-18E68EB1875B}"/>
                </a:ext>
              </a:extLst>
            </p:cNvPr>
            <p:cNvSpPr/>
            <p:nvPr/>
          </p:nvSpPr>
          <p:spPr>
            <a:xfrm rot="16200000">
              <a:off x="7334368" y="4566918"/>
              <a:ext cx="1927860" cy="1221744"/>
            </a:xfrm>
            <a:prstGeom prst="homePlate">
              <a:avLst>
                <a:gd name="adj" fmla="val 38864"/>
              </a:avLst>
            </a:prstGeom>
            <a:solidFill>
              <a:srgbClr val="FABE00"/>
            </a:solidFill>
            <a:ln>
              <a:solidFill>
                <a:srgbClr val="FAB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1113E615-40BE-E191-100D-0B63908D1C19}"/>
                </a:ext>
              </a:extLst>
            </p:cNvPr>
            <p:cNvSpPr/>
            <p:nvPr/>
          </p:nvSpPr>
          <p:spPr>
            <a:xfrm>
              <a:off x="7687426" y="5494020"/>
              <a:ext cx="1221744" cy="6477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5A276CCC-3DCA-7BAD-7056-21FDB77C5262}"/>
                </a:ext>
              </a:extLst>
            </p:cNvPr>
            <p:cNvSpPr/>
            <p:nvPr/>
          </p:nvSpPr>
          <p:spPr>
            <a:xfrm>
              <a:off x="7687426" y="5109210"/>
              <a:ext cx="1221744" cy="384810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45F683C1-8BA6-05D2-6139-F4B718F7923A}"/>
                </a:ext>
              </a:extLst>
            </p:cNvPr>
            <p:cNvSpPr txBox="1"/>
            <p:nvPr/>
          </p:nvSpPr>
          <p:spPr>
            <a:xfrm>
              <a:off x="7610449" y="5233094"/>
              <a:ext cx="13756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Seja como flor</a:t>
              </a:r>
            </a:p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FLORESÇA!</a:t>
              </a:r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9A400D88-8A2D-76E9-B5D6-039AC2CAB316}"/>
              </a:ext>
            </a:extLst>
          </p:cNvPr>
          <p:cNvGrpSpPr/>
          <p:nvPr/>
        </p:nvGrpSpPr>
        <p:grpSpPr>
          <a:xfrm>
            <a:off x="3827572" y="4917070"/>
            <a:ext cx="1375697" cy="1927860"/>
            <a:chOff x="7610449" y="4213860"/>
            <a:chExt cx="1375697" cy="1927860"/>
          </a:xfrm>
        </p:grpSpPr>
        <p:sp>
          <p:nvSpPr>
            <p:cNvPr id="50" name="Seta: Pentágono 49">
              <a:extLst>
                <a:ext uri="{FF2B5EF4-FFF2-40B4-BE49-F238E27FC236}">
                  <a16:creationId xmlns:a16="http://schemas.microsoft.com/office/drawing/2014/main" id="{68797C15-761B-2478-3AD7-0E72E21C9FAE}"/>
                </a:ext>
              </a:extLst>
            </p:cNvPr>
            <p:cNvSpPr/>
            <p:nvPr/>
          </p:nvSpPr>
          <p:spPr>
            <a:xfrm rot="16200000">
              <a:off x="7334368" y="4566918"/>
              <a:ext cx="1927860" cy="1221744"/>
            </a:xfrm>
            <a:prstGeom prst="homePlate">
              <a:avLst>
                <a:gd name="adj" fmla="val 38864"/>
              </a:avLst>
            </a:prstGeom>
            <a:solidFill>
              <a:srgbClr val="FABE00"/>
            </a:solidFill>
            <a:ln>
              <a:solidFill>
                <a:srgbClr val="FAB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B79F160A-BD1E-54AB-80F7-CED55CDB185C}"/>
                </a:ext>
              </a:extLst>
            </p:cNvPr>
            <p:cNvSpPr/>
            <p:nvPr/>
          </p:nvSpPr>
          <p:spPr>
            <a:xfrm>
              <a:off x="7687426" y="5494020"/>
              <a:ext cx="1221744" cy="6477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5224747-774A-8500-4CA6-2A070DF546A1}"/>
                </a:ext>
              </a:extLst>
            </p:cNvPr>
            <p:cNvSpPr/>
            <p:nvPr/>
          </p:nvSpPr>
          <p:spPr>
            <a:xfrm>
              <a:off x="7687426" y="5109210"/>
              <a:ext cx="1221744" cy="384810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8A8730F0-0CF0-7113-6BC4-766F455523E8}"/>
                </a:ext>
              </a:extLst>
            </p:cNvPr>
            <p:cNvSpPr txBox="1"/>
            <p:nvPr/>
          </p:nvSpPr>
          <p:spPr>
            <a:xfrm>
              <a:off x="7610449" y="5233094"/>
              <a:ext cx="13756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Seja como flor</a:t>
              </a:r>
            </a:p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FLORESÇA!</a:t>
              </a:r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7565A2E8-CF96-1411-F52C-28442D0C70D7}"/>
              </a:ext>
            </a:extLst>
          </p:cNvPr>
          <p:cNvGrpSpPr/>
          <p:nvPr/>
        </p:nvGrpSpPr>
        <p:grpSpPr>
          <a:xfrm>
            <a:off x="5078241" y="4898392"/>
            <a:ext cx="1375697" cy="1927860"/>
            <a:chOff x="7610449" y="4213860"/>
            <a:chExt cx="1375697" cy="1927860"/>
          </a:xfrm>
        </p:grpSpPr>
        <p:sp>
          <p:nvSpPr>
            <p:cNvPr id="55" name="Seta: Pentágono 54">
              <a:extLst>
                <a:ext uri="{FF2B5EF4-FFF2-40B4-BE49-F238E27FC236}">
                  <a16:creationId xmlns:a16="http://schemas.microsoft.com/office/drawing/2014/main" id="{EBBAEB37-2E74-8B89-5E89-F3E97B53B999}"/>
                </a:ext>
              </a:extLst>
            </p:cNvPr>
            <p:cNvSpPr/>
            <p:nvPr/>
          </p:nvSpPr>
          <p:spPr>
            <a:xfrm rot="16200000">
              <a:off x="7334368" y="4566918"/>
              <a:ext cx="1927860" cy="1221744"/>
            </a:xfrm>
            <a:prstGeom prst="homePlate">
              <a:avLst>
                <a:gd name="adj" fmla="val 38864"/>
              </a:avLst>
            </a:prstGeom>
            <a:solidFill>
              <a:srgbClr val="FABE00"/>
            </a:solidFill>
            <a:ln>
              <a:solidFill>
                <a:srgbClr val="FAB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2B1C6B7-03A4-93E9-18EB-83814ACC266B}"/>
                </a:ext>
              </a:extLst>
            </p:cNvPr>
            <p:cNvSpPr/>
            <p:nvPr/>
          </p:nvSpPr>
          <p:spPr>
            <a:xfrm>
              <a:off x="7687426" y="5494020"/>
              <a:ext cx="1221744" cy="6477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0DB42D88-DCE5-4577-1B0C-1BDC609E2B0C}"/>
                </a:ext>
              </a:extLst>
            </p:cNvPr>
            <p:cNvSpPr/>
            <p:nvPr/>
          </p:nvSpPr>
          <p:spPr>
            <a:xfrm>
              <a:off x="7687426" y="5109210"/>
              <a:ext cx="1221744" cy="384810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CD37738E-F197-C8F5-DDD2-A817E0984E08}"/>
                </a:ext>
              </a:extLst>
            </p:cNvPr>
            <p:cNvSpPr txBox="1"/>
            <p:nvPr/>
          </p:nvSpPr>
          <p:spPr>
            <a:xfrm>
              <a:off x="7610449" y="5233094"/>
              <a:ext cx="13756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Seja como flor</a:t>
              </a:r>
            </a:p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FLORESÇA!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2CBAC1F-BF00-B3B5-7EC9-231C5A61DC30}"/>
              </a:ext>
            </a:extLst>
          </p:cNvPr>
          <p:cNvGrpSpPr/>
          <p:nvPr/>
        </p:nvGrpSpPr>
        <p:grpSpPr>
          <a:xfrm>
            <a:off x="47135" y="37708"/>
            <a:ext cx="2419840" cy="2443467"/>
            <a:chOff x="400405" y="268861"/>
            <a:chExt cx="2448000" cy="244800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AFD3EA1-C919-7845-3989-2536B71342D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2091C2BE-F3CC-D928-5D85-C9D910892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32CF9FFC-2394-B11A-E215-634EC4ABE8BC}"/>
              </a:ext>
            </a:extLst>
          </p:cNvPr>
          <p:cNvGrpSpPr/>
          <p:nvPr/>
        </p:nvGrpSpPr>
        <p:grpSpPr>
          <a:xfrm>
            <a:off x="47135" y="2499778"/>
            <a:ext cx="2419840" cy="2443467"/>
            <a:chOff x="400405" y="268861"/>
            <a:chExt cx="2448000" cy="2448000"/>
          </a:xfrm>
        </p:grpSpPr>
        <p:pic>
          <p:nvPicPr>
            <p:cNvPr id="101" name="Imagem 100">
              <a:extLst>
                <a:ext uri="{FF2B5EF4-FFF2-40B4-BE49-F238E27FC236}">
                  <a16:creationId xmlns:a16="http://schemas.microsoft.com/office/drawing/2014/main" id="{3F0DF18C-8A83-3D60-3753-D462A95E6B8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2" name="Imagem 101">
              <a:extLst>
                <a:ext uri="{FF2B5EF4-FFF2-40B4-BE49-F238E27FC236}">
                  <a16:creationId xmlns:a16="http://schemas.microsoft.com/office/drawing/2014/main" id="{924E50F4-7390-10B1-F1E7-E238DBF73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BE20B62C-393E-6B6F-9A92-4C444F1F4245}"/>
              </a:ext>
            </a:extLst>
          </p:cNvPr>
          <p:cNvGrpSpPr/>
          <p:nvPr/>
        </p:nvGrpSpPr>
        <p:grpSpPr>
          <a:xfrm>
            <a:off x="2494526" y="56311"/>
            <a:ext cx="2419840" cy="2443467"/>
            <a:chOff x="400405" y="268861"/>
            <a:chExt cx="2448000" cy="2448000"/>
          </a:xfrm>
        </p:grpSpPr>
        <p:pic>
          <p:nvPicPr>
            <p:cNvPr id="104" name="Imagem 103">
              <a:extLst>
                <a:ext uri="{FF2B5EF4-FFF2-40B4-BE49-F238E27FC236}">
                  <a16:creationId xmlns:a16="http://schemas.microsoft.com/office/drawing/2014/main" id="{D1C703A4-467E-5FAD-F2ED-E34F0C6AD2C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5" name="Imagem 104">
              <a:extLst>
                <a:ext uri="{FF2B5EF4-FFF2-40B4-BE49-F238E27FC236}">
                  <a16:creationId xmlns:a16="http://schemas.microsoft.com/office/drawing/2014/main" id="{66873E94-A8E7-2A8A-2F27-E923EFF27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8924329F-2109-7C13-AFB2-A35949C16E9F}"/>
              </a:ext>
            </a:extLst>
          </p:cNvPr>
          <p:cNvGrpSpPr/>
          <p:nvPr/>
        </p:nvGrpSpPr>
        <p:grpSpPr>
          <a:xfrm>
            <a:off x="2494526" y="2518381"/>
            <a:ext cx="2419840" cy="2443467"/>
            <a:chOff x="400405" y="268861"/>
            <a:chExt cx="2448000" cy="2448000"/>
          </a:xfrm>
        </p:grpSpPr>
        <p:pic>
          <p:nvPicPr>
            <p:cNvPr id="107" name="Imagem 106">
              <a:extLst>
                <a:ext uri="{FF2B5EF4-FFF2-40B4-BE49-F238E27FC236}">
                  <a16:creationId xmlns:a16="http://schemas.microsoft.com/office/drawing/2014/main" id="{7E80C92D-7CF7-A1CF-CB8A-52914F1EC9C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8" name="Imagem 107">
              <a:extLst>
                <a:ext uri="{FF2B5EF4-FFF2-40B4-BE49-F238E27FC236}">
                  <a16:creationId xmlns:a16="http://schemas.microsoft.com/office/drawing/2014/main" id="{F7149794-65E1-DEB2-4162-F0540BDE5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48CC928C-C1EE-44E4-F1D0-66B36EAC2695}"/>
              </a:ext>
            </a:extLst>
          </p:cNvPr>
          <p:cNvGrpSpPr/>
          <p:nvPr/>
        </p:nvGrpSpPr>
        <p:grpSpPr>
          <a:xfrm>
            <a:off x="4963755" y="43223"/>
            <a:ext cx="2419840" cy="2443467"/>
            <a:chOff x="400405" y="268861"/>
            <a:chExt cx="2448000" cy="2448000"/>
          </a:xfrm>
        </p:grpSpPr>
        <p:pic>
          <p:nvPicPr>
            <p:cNvPr id="110" name="Imagem 109">
              <a:extLst>
                <a:ext uri="{FF2B5EF4-FFF2-40B4-BE49-F238E27FC236}">
                  <a16:creationId xmlns:a16="http://schemas.microsoft.com/office/drawing/2014/main" id="{DEC23AAD-9876-86EA-2AC4-6156223704D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11" name="Imagem 110">
              <a:extLst>
                <a:ext uri="{FF2B5EF4-FFF2-40B4-BE49-F238E27FC236}">
                  <a16:creationId xmlns:a16="http://schemas.microsoft.com/office/drawing/2014/main" id="{DFF772C6-6657-215B-B863-BBE62188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02645BBF-368E-0D7D-F750-49184A5B1647}"/>
              </a:ext>
            </a:extLst>
          </p:cNvPr>
          <p:cNvGrpSpPr/>
          <p:nvPr/>
        </p:nvGrpSpPr>
        <p:grpSpPr>
          <a:xfrm>
            <a:off x="4963755" y="2505293"/>
            <a:ext cx="2419840" cy="2443467"/>
            <a:chOff x="400405" y="268861"/>
            <a:chExt cx="2448000" cy="2448000"/>
          </a:xfrm>
        </p:grpSpPr>
        <p:pic>
          <p:nvPicPr>
            <p:cNvPr id="113" name="Imagem 112">
              <a:extLst>
                <a:ext uri="{FF2B5EF4-FFF2-40B4-BE49-F238E27FC236}">
                  <a16:creationId xmlns:a16="http://schemas.microsoft.com/office/drawing/2014/main" id="{417FCF3D-CDF6-691C-EED3-33E38E498E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14" name="Imagem 113">
              <a:extLst>
                <a:ext uri="{FF2B5EF4-FFF2-40B4-BE49-F238E27FC236}">
                  <a16:creationId xmlns:a16="http://schemas.microsoft.com/office/drawing/2014/main" id="{DECF9285-C006-2B9E-8400-7B66CA033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14FEC5C-F170-6397-8FDD-989623DEC89F}"/>
              </a:ext>
            </a:extLst>
          </p:cNvPr>
          <p:cNvGrpSpPr/>
          <p:nvPr/>
        </p:nvGrpSpPr>
        <p:grpSpPr>
          <a:xfrm>
            <a:off x="6340739" y="4877578"/>
            <a:ext cx="1375697" cy="1927860"/>
            <a:chOff x="7610449" y="4213860"/>
            <a:chExt cx="1375697" cy="1927860"/>
          </a:xfrm>
        </p:grpSpPr>
        <p:sp>
          <p:nvSpPr>
            <p:cNvPr id="21" name="Seta: Pentágono 20">
              <a:extLst>
                <a:ext uri="{FF2B5EF4-FFF2-40B4-BE49-F238E27FC236}">
                  <a16:creationId xmlns:a16="http://schemas.microsoft.com/office/drawing/2014/main" id="{BCBA4558-F8BB-9E5E-E637-D79B5C813FDF}"/>
                </a:ext>
              </a:extLst>
            </p:cNvPr>
            <p:cNvSpPr/>
            <p:nvPr/>
          </p:nvSpPr>
          <p:spPr>
            <a:xfrm rot="16200000">
              <a:off x="7334368" y="4566918"/>
              <a:ext cx="1927860" cy="1221744"/>
            </a:xfrm>
            <a:prstGeom prst="homePlate">
              <a:avLst>
                <a:gd name="adj" fmla="val 38864"/>
              </a:avLst>
            </a:prstGeom>
            <a:solidFill>
              <a:srgbClr val="FABE00"/>
            </a:solidFill>
            <a:ln>
              <a:solidFill>
                <a:srgbClr val="FAB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6BD52E75-B161-33CD-28F4-1373CA14AC6F}"/>
                </a:ext>
              </a:extLst>
            </p:cNvPr>
            <p:cNvSpPr/>
            <p:nvPr/>
          </p:nvSpPr>
          <p:spPr>
            <a:xfrm>
              <a:off x="7687426" y="5494020"/>
              <a:ext cx="1221744" cy="6477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87288AD4-83FE-AA8F-E05A-1982CF8106C9}"/>
                </a:ext>
              </a:extLst>
            </p:cNvPr>
            <p:cNvSpPr/>
            <p:nvPr/>
          </p:nvSpPr>
          <p:spPr>
            <a:xfrm>
              <a:off x="7687426" y="5109210"/>
              <a:ext cx="1221744" cy="384810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3DFD38A0-0769-8135-4376-C2A58DD2AC7B}"/>
                </a:ext>
              </a:extLst>
            </p:cNvPr>
            <p:cNvSpPr txBox="1"/>
            <p:nvPr/>
          </p:nvSpPr>
          <p:spPr>
            <a:xfrm>
              <a:off x="7610449" y="5233094"/>
              <a:ext cx="13756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Seja como flor</a:t>
              </a:r>
            </a:p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FLORESÇA!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4F034BE-0D4E-C163-7B14-769E4F1EC972}"/>
              </a:ext>
            </a:extLst>
          </p:cNvPr>
          <p:cNvGrpSpPr/>
          <p:nvPr/>
        </p:nvGrpSpPr>
        <p:grpSpPr>
          <a:xfrm>
            <a:off x="7611873" y="4877578"/>
            <a:ext cx="1375697" cy="1927860"/>
            <a:chOff x="7610449" y="4213860"/>
            <a:chExt cx="1375697" cy="1927860"/>
          </a:xfrm>
        </p:grpSpPr>
        <p:sp>
          <p:nvSpPr>
            <p:cNvPr id="29" name="Seta: Pentágono 28">
              <a:extLst>
                <a:ext uri="{FF2B5EF4-FFF2-40B4-BE49-F238E27FC236}">
                  <a16:creationId xmlns:a16="http://schemas.microsoft.com/office/drawing/2014/main" id="{693B0DC9-5F45-A31D-1998-0EFFECFD56B5}"/>
                </a:ext>
              </a:extLst>
            </p:cNvPr>
            <p:cNvSpPr/>
            <p:nvPr/>
          </p:nvSpPr>
          <p:spPr>
            <a:xfrm rot="16200000">
              <a:off x="7334368" y="4566918"/>
              <a:ext cx="1927860" cy="1221744"/>
            </a:xfrm>
            <a:prstGeom prst="homePlate">
              <a:avLst>
                <a:gd name="adj" fmla="val 38864"/>
              </a:avLst>
            </a:prstGeom>
            <a:solidFill>
              <a:srgbClr val="FABE00"/>
            </a:solidFill>
            <a:ln>
              <a:solidFill>
                <a:srgbClr val="FAB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B3598750-4237-CE71-BDA8-947512747100}"/>
                </a:ext>
              </a:extLst>
            </p:cNvPr>
            <p:cNvSpPr/>
            <p:nvPr/>
          </p:nvSpPr>
          <p:spPr>
            <a:xfrm>
              <a:off x="7687426" y="5494020"/>
              <a:ext cx="1221744" cy="6477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CEC2913-1A92-B28C-FD10-5E490959F219}"/>
                </a:ext>
              </a:extLst>
            </p:cNvPr>
            <p:cNvSpPr/>
            <p:nvPr/>
          </p:nvSpPr>
          <p:spPr>
            <a:xfrm>
              <a:off x="7687426" y="5109210"/>
              <a:ext cx="1221744" cy="384810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E714774C-4594-6DD7-7832-0C1856A587B8}"/>
                </a:ext>
              </a:extLst>
            </p:cNvPr>
            <p:cNvSpPr txBox="1"/>
            <p:nvPr/>
          </p:nvSpPr>
          <p:spPr>
            <a:xfrm>
              <a:off x="7610449" y="5233094"/>
              <a:ext cx="13756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Seja como flor</a:t>
              </a:r>
            </a:p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FLORESÇA!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7E62897-6F68-2B50-1788-30296985F670}"/>
              </a:ext>
            </a:extLst>
          </p:cNvPr>
          <p:cNvGrpSpPr/>
          <p:nvPr/>
        </p:nvGrpSpPr>
        <p:grpSpPr>
          <a:xfrm>
            <a:off x="7569131" y="2908879"/>
            <a:ext cx="1375697" cy="1927860"/>
            <a:chOff x="7610449" y="4213860"/>
            <a:chExt cx="1375697" cy="1927860"/>
          </a:xfrm>
        </p:grpSpPr>
        <p:sp>
          <p:nvSpPr>
            <p:cNvPr id="35" name="Seta: Pentágono 34">
              <a:extLst>
                <a:ext uri="{FF2B5EF4-FFF2-40B4-BE49-F238E27FC236}">
                  <a16:creationId xmlns:a16="http://schemas.microsoft.com/office/drawing/2014/main" id="{159A299E-B50D-5E22-E211-F3814DCA3C66}"/>
                </a:ext>
              </a:extLst>
            </p:cNvPr>
            <p:cNvSpPr/>
            <p:nvPr/>
          </p:nvSpPr>
          <p:spPr>
            <a:xfrm rot="16200000">
              <a:off x="7334368" y="4566918"/>
              <a:ext cx="1927860" cy="1221744"/>
            </a:xfrm>
            <a:prstGeom prst="homePlate">
              <a:avLst>
                <a:gd name="adj" fmla="val 38864"/>
              </a:avLst>
            </a:prstGeom>
            <a:solidFill>
              <a:srgbClr val="FABE00"/>
            </a:solidFill>
            <a:ln>
              <a:solidFill>
                <a:srgbClr val="FAB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1B9D70E-8F37-5A22-5971-6CBEDDD932D9}"/>
                </a:ext>
              </a:extLst>
            </p:cNvPr>
            <p:cNvSpPr/>
            <p:nvPr/>
          </p:nvSpPr>
          <p:spPr>
            <a:xfrm>
              <a:off x="7687426" y="5494020"/>
              <a:ext cx="1221744" cy="6477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CBAEE6E6-D035-7C7D-F8D1-BEB0967BB096}"/>
                </a:ext>
              </a:extLst>
            </p:cNvPr>
            <p:cNvSpPr/>
            <p:nvPr/>
          </p:nvSpPr>
          <p:spPr>
            <a:xfrm>
              <a:off x="7687426" y="5109210"/>
              <a:ext cx="1221744" cy="384810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A6B317AD-AC4C-3C20-50EF-4EEC70F93BF2}"/>
                </a:ext>
              </a:extLst>
            </p:cNvPr>
            <p:cNvSpPr txBox="1"/>
            <p:nvPr/>
          </p:nvSpPr>
          <p:spPr>
            <a:xfrm>
              <a:off x="7610449" y="5233094"/>
              <a:ext cx="13756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Seja como flor</a:t>
              </a:r>
            </a:p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FLORESÇA!</a:t>
              </a: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2357857C-4C89-6453-3758-100959C95DEA}"/>
              </a:ext>
            </a:extLst>
          </p:cNvPr>
          <p:cNvGrpSpPr/>
          <p:nvPr/>
        </p:nvGrpSpPr>
        <p:grpSpPr>
          <a:xfrm>
            <a:off x="7602446" y="929484"/>
            <a:ext cx="1375697" cy="1927860"/>
            <a:chOff x="7610449" y="4213860"/>
            <a:chExt cx="1375697" cy="1927860"/>
          </a:xfrm>
        </p:grpSpPr>
        <p:sp>
          <p:nvSpPr>
            <p:cNvPr id="61" name="Seta: Pentágono 60">
              <a:extLst>
                <a:ext uri="{FF2B5EF4-FFF2-40B4-BE49-F238E27FC236}">
                  <a16:creationId xmlns:a16="http://schemas.microsoft.com/office/drawing/2014/main" id="{907911FF-73F7-5450-5D52-2F9036E1E6A9}"/>
                </a:ext>
              </a:extLst>
            </p:cNvPr>
            <p:cNvSpPr/>
            <p:nvPr/>
          </p:nvSpPr>
          <p:spPr>
            <a:xfrm rot="16200000">
              <a:off x="7334368" y="4566918"/>
              <a:ext cx="1927860" cy="1221744"/>
            </a:xfrm>
            <a:prstGeom prst="homePlate">
              <a:avLst>
                <a:gd name="adj" fmla="val 38864"/>
              </a:avLst>
            </a:prstGeom>
            <a:solidFill>
              <a:srgbClr val="FABE00"/>
            </a:solidFill>
            <a:ln>
              <a:solidFill>
                <a:srgbClr val="FAB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FD9E6FB-35E6-EF24-674A-723B62B6E74F}"/>
                </a:ext>
              </a:extLst>
            </p:cNvPr>
            <p:cNvSpPr/>
            <p:nvPr/>
          </p:nvSpPr>
          <p:spPr>
            <a:xfrm>
              <a:off x="7687426" y="5494020"/>
              <a:ext cx="1221744" cy="6477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D3302FF8-FB75-5BFF-D9F5-8C00CD7A2485}"/>
                </a:ext>
              </a:extLst>
            </p:cNvPr>
            <p:cNvSpPr/>
            <p:nvPr/>
          </p:nvSpPr>
          <p:spPr>
            <a:xfrm>
              <a:off x="7687426" y="5109210"/>
              <a:ext cx="1221744" cy="384810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4413E277-5760-932E-097F-4D69EFE2E6E0}"/>
                </a:ext>
              </a:extLst>
            </p:cNvPr>
            <p:cNvSpPr txBox="1"/>
            <p:nvPr/>
          </p:nvSpPr>
          <p:spPr>
            <a:xfrm>
              <a:off x="7610449" y="5233094"/>
              <a:ext cx="13756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Seja como flor</a:t>
              </a:r>
            </a:p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k Free" panose="03080402000500000000" pitchFamily="66" charset="0"/>
                </a:rPr>
                <a:t>FLORESÇA!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45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BB491415-332A-8EE5-0759-A89962BDC2B7}"/>
              </a:ext>
            </a:extLst>
          </p:cNvPr>
          <p:cNvGrpSpPr/>
          <p:nvPr/>
        </p:nvGrpSpPr>
        <p:grpSpPr>
          <a:xfrm>
            <a:off x="120528" y="5167121"/>
            <a:ext cx="1440000" cy="1440000"/>
            <a:chOff x="234828" y="5167121"/>
            <a:chExt cx="1440000" cy="144000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755C0D1B-61C2-FE97-73AE-9E196C809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11" t="5278" r="8894" b="3953"/>
            <a:stretch/>
          </p:blipFill>
          <p:spPr>
            <a:xfrm>
              <a:off x="361951" y="5331470"/>
              <a:ext cx="1057274" cy="1097905"/>
            </a:xfrm>
            <a:prstGeom prst="rect">
              <a:avLst/>
            </a:prstGeom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C9D20045-E019-06C2-1D02-286A7A3A2CF1}"/>
                </a:ext>
              </a:extLst>
            </p:cNvPr>
            <p:cNvSpPr/>
            <p:nvPr/>
          </p:nvSpPr>
          <p:spPr>
            <a:xfrm>
              <a:off x="234828" y="5167121"/>
              <a:ext cx="1440000" cy="1440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459B874-C4A6-A526-B54E-237DC4CD97C3}"/>
              </a:ext>
            </a:extLst>
          </p:cNvPr>
          <p:cNvGrpSpPr/>
          <p:nvPr/>
        </p:nvGrpSpPr>
        <p:grpSpPr>
          <a:xfrm>
            <a:off x="1592401" y="5167121"/>
            <a:ext cx="1440000" cy="1440000"/>
            <a:chOff x="234828" y="5167121"/>
            <a:chExt cx="1440000" cy="1440000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C1C49EC6-DBFC-D2E5-87DA-AE8482583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11" t="5278" r="8894" b="3953"/>
            <a:stretch/>
          </p:blipFill>
          <p:spPr>
            <a:xfrm>
              <a:off x="361951" y="5331470"/>
              <a:ext cx="1057274" cy="1097905"/>
            </a:xfrm>
            <a:prstGeom prst="rect">
              <a:avLst/>
            </a:prstGeom>
          </p:spPr>
        </p:pic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60182987-3468-CA50-63F1-B9918239BC8C}"/>
                </a:ext>
              </a:extLst>
            </p:cNvPr>
            <p:cNvSpPr/>
            <p:nvPr/>
          </p:nvSpPr>
          <p:spPr>
            <a:xfrm>
              <a:off x="234828" y="5167121"/>
              <a:ext cx="1440000" cy="1440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FAAF245-EA06-E52C-59D5-469E46EBE2D5}"/>
              </a:ext>
            </a:extLst>
          </p:cNvPr>
          <p:cNvGrpSpPr/>
          <p:nvPr/>
        </p:nvGrpSpPr>
        <p:grpSpPr>
          <a:xfrm>
            <a:off x="3064274" y="5167121"/>
            <a:ext cx="1440000" cy="1440000"/>
            <a:chOff x="234828" y="5167121"/>
            <a:chExt cx="1440000" cy="1440000"/>
          </a:xfrm>
        </p:grpSpPr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6E2C6195-5416-DAB1-AEF3-C3F9CECCD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11" t="5278" r="8894" b="3953"/>
            <a:stretch/>
          </p:blipFill>
          <p:spPr>
            <a:xfrm>
              <a:off x="361951" y="5331470"/>
              <a:ext cx="1057274" cy="1097905"/>
            </a:xfrm>
            <a:prstGeom prst="rect">
              <a:avLst/>
            </a:prstGeom>
          </p:spPr>
        </p:pic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FA90C53E-5882-4280-B12A-78FACC93240D}"/>
                </a:ext>
              </a:extLst>
            </p:cNvPr>
            <p:cNvSpPr/>
            <p:nvPr/>
          </p:nvSpPr>
          <p:spPr>
            <a:xfrm>
              <a:off x="234828" y="5167121"/>
              <a:ext cx="1440000" cy="1440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8B5E01FD-7A9D-4AB4-14D4-25680B8F33CA}"/>
              </a:ext>
            </a:extLst>
          </p:cNvPr>
          <p:cNvGrpSpPr/>
          <p:nvPr/>
        </p:nvGrpSpPr>
        <p:grpSpPr>
          <a:xfrm>
            <a:off x="47135" y="37708"/>
            <a:ext cx="2419840" cy="2443467"/>
            <a:chOff x="400405" y="268861"/>
            <a:chExt cx="2448000" cy="2448000"/>
          </a:xfrm>
        </p:grpSpPr>
        <p:pic>
          <p:nvPicPr>
            <p:cNvPr id="91" name="Imagem 90">
              <a:extLst>
                <a:ext uri="{FF2B5EF4-FFF2-40B4-BE49-F238E27FC236}">
                  <a16:creationId xmlns:a16="http://schemas.microsoft.com/office/drawing/2014/main" id="{89E176E0-A2CB-6784-87A3-3650B41F40B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92" name="Imagem 91">
              <a:extLst>
                <a:ext uri="{FF2B5EF4-FFF2-40B4-BE49-F238E27FC236}">
                  <a16:creationId xmlns:a16="http://schemas.microsoft.com/office/drawing/2014/main" id="{82A1A58A-A895-ED82-B161-B2BD1A367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93" name="Agrupar 92">
            <a:extLst>
              <a:ext uri="{FF2B5EF4-FFF2-40B4-BE49-F238E27FC236}">
                <a16:creationId xmlns:a16="http://schemas.microsoft.com/office/drawing/2014/main" id="{E41A0F66-3837-D688-E59C-9146CE376D35}"/>
              </a:ext>
            </a:extLst>
          </p:cNvPr>
          <p:cNvGrpSpPr/>
          <p:nvPr/>
        </p:nvGrpSpPr>
        <p:grpSpPr>
          <a:xfrm>
            <a:off x="47135" y="2499778"/>
            <a:ext cx="2419840" cy="2443467"/>
            <a:chOff x="400405" y="268861"/>
            <a:chExt cx="2448000" cy="2448000"/>
          </a:xfrm>
        </p:grpSpPr>
        <p:pic>
          <p:nvPicPr>
            <p:cNvPr id="99" name="Imagem 98">
              <a:extLst>
                <a:ext uri="{FF2B5EF4-FFF2-40B4-BE49-F238E27FC236}">
                  <a16:creationId xmlns:a16="http://schemas.microsoft.com/office/drawing/2014/main" id="{4C190CD8-CF1E-04D4-3C4A-634D414EA24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0" name="Imagem 99">
              <a:extLst>
                <a:ext uri="{FF2B5EF4-FFF2-40B4-BE49-F238E27FC236}">
                  <a16:creationId xmlns:a16="http://schemas.microsoft.com/office/drawing/2014/main" id="{6BE3E097-4083-BD65-EB2C-661E8423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101" name="Agrupar 100">
            <a:extLst>
              <a:ext uri="{FF2B5EF4-FFF2-40B4-BE49-F238E27FC236}">
                <a16:creationId xmlns:a16="http://schemas.microsoft.com/office/drawing/2014/main" id="{B911F9FD-E4FA-ED5A-746B-75BA5D56656F}"/>
              </a:ext>
            </a:extLst>
          </p:cNvPr>
          <p:cNvGrpSpPr/>
          <p:nvPr/>
        </p:nvGrpSpPr>
        <p:grpSpPr>
          <a:xfrm>
            <a:off x="2494526" y="56311"/>
            <a:ext cx="2419840" cy="2443467"/>
            <a:chOff x="400405" y="268861"/>
            <a:chExt cx="2448000" cy="2448000"/>
          </a:xfrm>
        </p:grpSpPr>
        <p:pic>
          <p:nvPicPr>
            <p:cNvPr id="102" name="Imagem 101">
              <a:extLst>
                <a:ext uri="{FF2B5EF4-FFF2-40B4-BE49-F238E27FC236}">
                  <a16:creationId xmlns:a16="http://schemas.microsoft.com/office/drawing/2014/main" id="{614DF453-4CE1-D2D9-7CE9-424E19E5D5C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3" name="Imagem 102">
              <a:extLst>
                <a:ext uri="{FF2B5EF4-FFF2-40B4-BE49-F238E27FC236}">
                  <a16:creationId xmlns:a16="http://schemas.microsoft.com/office/drawing/2014/main" id="{9A3EF543-17C0-DFE8-ED67-12504D8A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70B4D782-B351-825F-643B-BCD67B2C69C2}"/>
              </a:ext>
            </a:extLst>
          </p:cNvPr>
          <p:cNvGrpSpPr/>
          <p:nvPr/>
        </p:nvGrpSpPr>
        <p:grpSpPr>
          <a:xfrm>
            <a:off x="2494526" y="2518381"/>
            <a:ext cx="2419840" cy="2443467"/>
            <a:chOff x="400405" y="268861"/>
            <a:chExt cx="2448000" cy="2448000"/>
          </a:xfrm>
        </p:grpSpPr>
        <p:pic>
          <p:nvPicPr>
            <p:cNvPr id="105" name="Imagem 104">
              <a:extLst>
                <a:ext uri="{FF2B5EF4-FFF2-40B4-BE49-F238E27FC236}">
                  <a16:creationId xmlns:a16="http://schemas.microsoft.com/office/drawing/2014/main" id="{0FD4F25B-59D4-0771-9C15-273976693FB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6" name="Imagem 105">
              <a:extLst>
                <a:ext uri="{FF2B5EF4-FFF2-40B4-BE49-F238E27FC236}">
                  <a16:creationId xmlns:a16="http://schemas.microsoft.com/office/drawing/2014/main" id="{991B3678-3CDC-CB2D-E505-C8F3133E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E5545391-59CD-E07C-C4A4-D73334BD9816}"/>
              </a:ext>
            </a:extLst>
          </p:cNvPr>
          <p:cNvGrpSpPr/>
          <p:nvPr/>
        </p:nvGrpSpPr>
        <p:grpSpPr>
          <a:xfrm>
            <a:off x="4963755" y="43223"/>
            <a:ext cx="2419840" cy="2443467"/>
            <a:chOff x="400405" y="268861"/>
            <a:chExt cx="2448000" cy="2448000"/>
          </a:xfrm>
        </p:grpSpPr>
        <p:pic>
          <p:nvPicPr>
            <p:cNvPr id="108" name="Imagem 107">
              <a:extLst>
                <a:ext uri="{FF2B5EF4-FFF2-40B4-BE49-F238E27FC236}">
                  <a16:creationId xmlns:a16="http://schemas.microsoft.com/office/drawing/2014/main" id="{ACC5850F-234C-F128-D6C0-4D8E6F91EAA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9" name="Imagem 108">
              <a:extLst>
                <a:ext uri="{FF2B5EF4-FFF2-40B4-BE49-F238E27FC236}">
                  <a16:creationId xmlns:a16="http://schemas.microsoft.com/office/drawing/2014/main" id="{1AA77544-030E-18D8-059C-890BB941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F375A822-2EA7-09D0-5CD2-BF1B01F35D64}"/>
              </a:ext>
            </a:extLst>
          </p:cNvPr>
          <p:cNvGrpSpPr/>
          <p:nvPr/>
        </p:nvGrpSpPr>
        <p:grpSpPr>
          <a:xfrm>
            <a:off x="4963755" y="2505293"/>
            <a:ext cx="2419840" cy="2443467"/>
            <a:chOff x="400405" y="268861"/>
            <a:chExt cx="2448000" cy="2448000"/>
          </a:xfrm>
        </p:grpSpPr>
        <p:pic>
          <p:nvPicPr>
            <p:cNvPr id="111" name="Imagem 110">
              <a:extLst>
                <a:ext uri="{FF2B5EF4-FFF2-40B4-BE49-F238E27FC236}">
                  <a16:creationId xmlns:a16="http://schemas.microsoft.com/office/drawing/2014/main" id="{66088F0C-F649-6FDD-67C2-F4E6EA7F463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05" y="268861"/>
              <a:ext cx="2448000" cy="244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12" name="Imagem 111">
              <a:extLst>
                <a:ext uri="{FF2B5EF4-FFF2-40B4-BE49-F238E27FC236}">
                  <a16:creationId xmlns:a16="http://schemas.microsoft.com/office/drawing/2014/main" id="{E46A593C-16BF-467B-657E-204AB9C34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2" t="6230" r="5417" b="7425"/>
            <a:stretch/>
          </p:blipFill>
          <p:spPr>
            <a:xfrm>
              <a:off x="588100" y="502276"/>
              <a:ext cx="2072609" cy="19811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01B002A2-F751-C1EF-B6C0-AC0A6FD7F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926" y="56311"/>
            <a:ext cx="1511939" cy="60843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D0D559BD-7F19-C0FB-083C-09DC43BB0FD9}"/>
              </a:ext>
            </a:extLst>
          </p:cNvPr>
          <p:cNvGrpSpPr/>
          <p:nvPr/>
        </p:nvGrpSpPr>
        <p:grpSpPr>
          <a:xfrm>
            <a:off x="4556451" y="5128706"/>
            <a:ext cx="1440000" cy="1440000"/>
            <a:chOff x="234828" y="5167121"/>
            <a:chExt cx="1440000" cy="1440000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32AEF9E1-F807-BC77-E8DE-5151981E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11" t="5278" r="8894" b="3953"/>
            <a:stretch/>
          </p:blipFill>
          <p:spPr>
            <a:xfrm>
              <a:off x="361951" y="5331470"/>
              <a:ext cx="1057274" cy="1097905"/>
            </a:xfrm>
            <a:prstGeom prst="rect">
              <a:avLst/>
            </a:prstGeom>
          </p:spPr>
        </p:pic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3B7E5FC5-0DE0-0070-CD50-B7C04A030DCB}"/>
                </a:ext>
              </a:extLst>
            </p:cNvPr>
            <p:cNvSpPr/>
            <p:nvPr/>
          </p:nvSpPr>
          <p:spPr>
            <a:xfrm>
              <a:off x="234828" y="5167121"/>
              <a:ext cx="1440000" cy="1440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C6663F5-4853-3A33-5F74-4A9BF0B8EE15}"/>
              </a:ext>
            </a:extLst>
          </p:cNvPr>
          <p:cNvGrpSpPr/>
          <p:nvPr/>
        </p:nvGrpSpPr>
        <p:grpSpPr>
          <a:xfrm>
            <a:off x="6028324" y="5128706"/>
            <a:ext cx="1440000" cy="1440000"/>
            <a:chOff x="234828" y="5167121"/>
            <a:chExt cx="1440000" cy="1440000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F3175E4-0269-70FC-F371-CB3498EE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11" t="5278" r="8894" b="3953"/>
            <a:stretch/>
          </p:blipFill>
          <p:spPr>
            <a:xfrm>
              <a:off x="361951" y="5331470"/>
              <a:ext cx="1057274" cy="1097905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12F023C-D651-8F32-E171-685F269FEED3}"/>
                </a:ext>
              </a:extLst>
            </p:cNvPr>
            <p:cNvSpPr/>
            <p:nvPr/>
          </p:nvSpPr>
          <p:spPr>
            <a:xfrm>
              <a:off x="234828" y="5167121"/>
              <a:ext cx="1440000" cy="1440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07729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318A23DA-18D0-8F8A-1BD3-A11F1D079C45}"/>
              </a:ext>
            </a:extLst>
          </p:cNvPr>
          <p:cNvGrpSpPr/>
          <p:nvPr/>
        </p:nvGrpSpPr>
        <p:grpSpPr>
          <a:xfrm>
            <a:off x="108857" y="51943"/>
            <a:ext cx="2619376" cy="1608600"/>
            <a:chOff x="151040" y="555172"/>
            <a:chExt cx="2619376" cy="160860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D2684E51-C797-8C42-1526-13286F6BC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EAC6F9A-47AB-23F2-172F-48970361C7CB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7BA0D360-E0A3-51A1-B32C-C71337F7BC1A}"/>
              </a:ext>
            </a:extLst>
          </p:cNvPr>
          <p:cNvGrpSpPr/>
          <p:nvPr/>
        </p:nvGrpSpPr>
        <p:grpSpPr>
          <a:xfrm>
            <a:off x="108857" y="1660543"/>
            <a:ext cx="2619376" cy="1608600"/>
            <a:chOff x="151040" y="555172"/>
            <a:chExt cx="2619376" cy="1608600"/>
          </a:xfrm>
        </p:grpSpPr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1C4A2F85-8F8E-ED9C-B0CC-FA012A37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FB22743F-19F8-F94D-814C-0DD2A81151C9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489E3FE-764C-41FA-958C-3BE6594D3523}"/>
              </a:ext>
            </a:extLst>
          </p:cNvPr>
          <p:cNvGrpSpPr/>
          <p:nvPr/>
        </p:nvGrpSpPr>
        <p:grpSpPr>
          <a:xfrm>
            <a:off x="108857" y="3269143"/>
            <a:ext cx="2619376" cy="1608600"/>
            <a:chOff x="151040" y="555172"/>
            <a:chExt cx="2619376" cy="1608600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1FA1BA36-0DA9-2C09-64AF-FE2A32EA2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A5D14872-4421-A6BA-7721-9FE2FE2DF09D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EB89C9B7-77CB-1D1A-7DA6-496388AC6FAF}"/>
              </a:ext>
            </a:extLst>
          </p:cNvPr>
          <p:cNvGrpSpPr/>
          <p:nvPr/>
        </p:nvGrpSpPr>
        <p:grpSpPr>
          <a:xfrm>
            <a:off x="108857" y="4877743"/>
            <a:ext cx="2619376" cy="1608600"/>
            <a:chOff x="151040" y="555172"/>
            <a:chExt cx="2619376" cy="1608600"/>
          </a:xfrm>
        </p:grpSpPr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90364274-C22F-D13A-4013-E604E6A2B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A5A18627-EE56-36AC-5616-D8161635416B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35E46FD2-F12C-DFE6-D3D5-C9B935860FDD}"/>
              </a:ext>
            </a:extLst>
          </p:cNvPr>
          <p:cNvGrpSpPr/>
          <p:nvPr/>
        </p:nvGrpSpPr>
        <p:grpSpPr>
          <a:xfrm>
            <a:off x="2728232" y="51943"/>
            <a:ext cx="2619376" cy="1608600"/>
            <a:chOff x="151040" y="555172"/>
            <a:chExt cx="2619376" cy="1608600"/>
          </a:xfrm>
        </p:grpSpPr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D1B8DF68-5EF6-93D0-FEBE-78DF11F02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70D6C570-E538-B851-0464-6C962C7DB5F0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FAD1062E-C029-6C15-DE45-0686E5DC4FCC}"/>
              </a:ext>
            </a:extLst>
          </p:cNvPr>
          <p:cNvGrpSpPr/>
          <p:nvPr/>
        </p:nvGrpSpPr>
        <p:grpSpPr>
          <a:xfrm>
            <a:off x="2728232" y="1660543"/>
            <a:ext cx="2619376" cy="1608600"/>
            <a:chOff x="151040" y="555172"/>
            <a:chExt cx="2619376" cy="1608600"/>
          </a:xfrm>
        </p:grpSpPr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0CABAAA2-6956-BCF7-61D7-64565A16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8DC59B5C-F36C-8000-C016-0CCDEC17931C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11964DC7-86F9-5047-C529-34F79CFEE159}"/>
              </a:ext>
            </a:extLst>
          </p:cNvPr>
          <p:cNvGrpSpPr/>
          <p:nvPr/>
        </p:nvGrpSpPr>
        <p:grpSpPr>
          <a:xfrm>
            <a:off x="2728232" y="3269143"/>
            <a:ext cx="2619376" cy="1608600"/>
            <a:chOff x="151040" y="555172"/>
            <a:chExt cx="2619376" cy="1608600"/>
          </a:xfrm>
        </p:grpSpPr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8AAD7A0A-0211-250F-F221-2E2A557BC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460E91EB-1749-AFD9-06BF-6E4179B3F7F6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8EE94605-3131-E0DF-5302-BA1742DAF666}"/>
              </a:ext>
            </a:extLst>
          </p:cNvPr>
          <p:cNvGrpSpPr/>
          <p:nvPr/>
        </p:nvGrpSpPr>
        <p:grpSpPr>
          <a:xfrm>
            <a:off x="2728232" y="4877743"/>
            <a:ext cx="2619376" cy="1608600"/>
            <a:chOff x="151040" y="555172"/>
            <a:chExt cx="2619376" cy="1608600"/>
          </a:xfrm>
        </p:grpSpPr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854C06BA-9E72-A978-AD7B-CED8B5B9A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A497794C-C39D-A65B-A0E9-2CCBE9388F15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077BF2CF-4AC0-630D-5948-E9F4EBFF7DBE}"/>
              </a:ext>
            </a:extLst>
          </p:cNvPr>
          <p:cNvGrpSpPr/>
          <p:nvPr/>
        </p:nvGrpSpPr>
        <p:grpSpPr>
          <a:xfrm>
            <a:off x="5347607" y="51943"/>
            <a:ext cx="2619376" cy="1608600"/>
            <a:chOff x="151040" y="555172"/>
            <a:chExt cx="2619376" cy="1608600"/>
          </a:xfrm>
        </p:grpSpPr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ADDCF38D-3925-56C9-A447-31D80BCC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6FE597C7-8A94-0738-FF56-60CFEE97BD6B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24D1EA7-A87A-EF4B-EAD0-BF127B1E1123}"/>
              </a:ext>
            </a:extLst>
          </p:cNvPr>
          <p:cNvGrpSpPr/>
          <p:nvPr/>
        </p:nvGrpSpPr>
        <p:grpSpPr>
          <a:xfrm>
            <a:off x="5347607" y="1660543"/>
            <a:ext cx="2619376" cy="1608600"/>
            <a:chOff x="151040" y="555172"/>
            <a:chExt cx="2619376" cy="1608600"/>
          </a:xfrm>
        </p:grpSpPr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D0D40FF6-755C-8B70-39B0-629B81CCF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50186550-D009-4A73-07F5-2CAB3EEBFFAE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DF8CA732-9F22-B822-0D59-50C794536E67}"/>
              </a:ext>
            </a:extLst>
          </p:cNvPr>
          <p:cNvGrpSpPr/>
          <p:nvPr/>
        </p:nvGrpSpPr>
        <p:grpSpPr>
          <a:xfrm>
            <a:off x="5347607" y="3269143"/>
            <a:ext cx="2619376" cy="1608600"/>
            <a:chOff x="151040" y="555172"/>
            <a:chExt cx="2619376" cy="1608600"/>
          </a:xfrm>
        </p:grpSpPr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8B460D4D-E3CA-851D-32D6-192F97FA6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F99CAA7E-3699-D282-596F-AC650F64D55D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ECD2E915-A864-47AA-F465-4925CFB31CDF}"/>
              </a:ext>
            </a:extLst>
          </p:cNvPr>
          <p:cNvGrpSpPr/>
          <p:nvPr/>
        </p:nvGrpSpPr>
        <p:grpSpPr>
          <a:xfrm>
            <a:off x="5347607" y="4877743"/>
            <a:ext cx="2619376" cy="1608600"/>
            <a:chOff x="151040" y="555172"/>
            <a:chExt cx="2619376" cy="1608600"/>
          </a:xfrm>
        </p:grpSpPr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9EABCBFD-1DB4-EBF9-93D1-A9D7A5911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715"/>
            <a:stretch/>
          </p:blipFill>
          <p:spPr>
            <a:xfrm>
              <a:off x="151040" y="555172"/>
              <a:ext cx="2619375" cy="160860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2EDA8CC3-1EB9-0C0C-ED32-5A4F384E92B9}"/>
                </a:ext>
              </a:extLst>
            </p:cNvPr>
            <p:cNvSpPr txBox="1"/>
            <p:nvPr/>
          </p:nvSpPr>
          <p:spPr>
            <a:xfrm>
              <a:off x="151040" y="555172"/>
              <a:ext cx="2619376" cy="1061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900" dirty="0"/>
                <a:t>ORIENTAÇÕES SOBRE O PLANTIO DO GIRASSOL: </a:t>
              </a:r>
            </a:p>
            <a:p>
              <a:pPr algn="just"/>
              <a:r>
                <a:rPr lang="pt-BR" sz="900" dirty="0"/>
                <a:t>Faça furinhos no fundo do copo de plástico, coloque a terra, plante  algumas sementes e regue. Coloque o copo próximo a luz ou ao sol. Esteja observando e verificando se há necessidade de regar. Após quinze dias é importante mudar o girassol para um vaso maior.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720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87BBCE6-B73C-28A6-8F5A-F29E24E3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26243" y="359749"/>
            <a:ext cx="3751869" cy="563805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4AFA572-5B1D-B28B-063E-D6EBBE3D6A63}"/>
              </a:ext>
            </a:extLst>
          </p:cNvPr>
          <p:cNvSpPr/>
          <p:nvPr/>
        </p:nvSpPr>
        <p:spPr>
          <a:xfrm>
            <a:off x="226243" y="860196"/>
            <a:ext cx="4320000" cy="51376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642EF0C-5DE4-9830-74AE-C72117A37C61}"/>
              </a:ext>
            </a:extLst>
          </p:cNvPr>
          <p:cNvSpPr/>
          <p:nvPr/>
        </p:nvSpPr>
        <p:spPr>
          <a:xfrm>
            <a:off x="4546243" y="833114"/>
            <a:ext cx="4320000" cy="51376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D22871A-C8BF-3D15-7725-8C9D2FEC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294" b="7143"/>
          <a:stretch/>
        </p:blipFill>
        <p:spPr>
          <a:xfrm>
            <a:off x="4663511" y="1491792"/>
            <a:ext cx="4075853" cy="40625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BC97041-20C4-250E-02F5-A3DE9796D8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80" t="36883" r="40509" b="31785"/>
          <a:stretch/>
        </p:blipFill>
        <p:spPr>
          <a:xfrm rot="10188415">
            <a:off x="3019579" y="2542254"/>
            <a:ext cx="1383948" cy="51815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7E91BAA-751B-6732-CBBC-9C0B9A3A89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80" t="36883" r="40509" b="31785"/>
          <a:stretch/>
        </p:blipFill>
        <p:spPr>
          <a:xfrm rot="11330731">
            <a:off x="3120928" y="3531568"/>
            <a:ext cx="1383948" cy="64507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951A10E-E41C-3769-EBC2-1740EABE5295}"/>
              </a:ext>
            </a:extLst>
          </p:cNvPr>
          <p:cNvSpPr/>
          <p:nvPr/>
        </p:nvSpPr>
        <p:spPr>
          <a:xfrm>
            <a:off x="4716577" y="2274836"/>
            <a:ext cx="403988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Escolha </a:t>
            </a:r>
          </a:p>
          <a:p>
            <a:pPr algn="ctr"/>
            <a:r>
              <a:rPr lang="pt-BR" sz="720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Florescer!</a:t>
            </a:r>
          </a:p>
        </p:txBody>
      </p:sp>
    </p:spTree>
    <p:extLst>
      <p:ext uri="{BB962C8B-B14F-4D97-AF65-F5344CB8AC3E}">
        <p14:creationId xmlns:p14="http://schemas.microsoft.com/office/powerpoint/2010/main" val="378589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09EB813-B0AA-F1D6-0AFB-2434AC4D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5" y="348791"/>
            <a:ext cx="8377129" cy="578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8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CA7AB8-C740-3C56-2372-3FFFA3CA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66" y="48558"/>
            <a:ext cx="8452268" cy="46150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30BBE11-17FE-22F4-F02E-96DF77993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87" y="4501921"/>
            <a:ext cx="2313494" cy="23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34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BFBAE8-AFD0-EE72-0CCE-489AC6E5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30" y="256732"/>
            <a:ext cx="8697539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9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643FB7-42CD-E6D0-DC28-F56151D4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2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45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0725506-0746-97F0-39F3-D7FAE0CAD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97" y="92075"/>
            <a:ext cx="2404614" cy="36131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9F7B2E-9B8B-39D1-C72F-8A66435F8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241" y="-196850"/>
            <a:ext cx="2247900" cy="16954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2B76FCF-5093-6323-7057-F0D9A0C51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225" y="1898650"/>
            <a:ext cx="4080933" cy="30607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B4C3D9-3960-B03F-9571-B340CDE64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018" y="-440531"/>
            <a:ext cx="3478212" cy="34782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C5F0CC1-48B9-6BA5-3122-1189B2294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22676" y="-683419"/>
            <a:ext cx="3133725" cy="4178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EAD8C4-73AA-E018-F534-3610E5EE3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40729" y="4163060"/>
            <a:ext cx="5604933" cy="42037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5136098-AE24-6BC9-938F-0FFB2DAFC8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208" y="5534025"/>
            <a:ext cx="26479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843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322</TotalTime>
  <Words>756</Words>
  <Application>Microsoft Office PowerPoint</Application>
  <PresentationFormat>Apresentação na tela (4:3)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Arial</vt:lpstr>
      <vt:lpstr>Berlin Sans FB Demi</vt:lpstr>
      <vt:lpstr>Calibri</vt:lpstr>
      <vt:lpstr>Calibri Light</vt:lpstr>
      <vt:lpstr>Ink Free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7</cp:revision>
  <cp:lastPrinted>2024-09-05T11:26:58Z</cp:lastPrinted>
  <dcterms:created xsi:type="dcterms:W3CDTF">2024-09-04T11:11:58Z</dcterms:created>
  <dcterms:modified xsi:type="dcterms:W3CDTF">2024-09-06T18:40:31Z</dcterms:modified>
</cp:coreProperties>
</file>